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7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6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55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ZA" sz="4400" spc="-1" strike="noStrike">
                <a:latin typeface="Arial"/>
              </a:rPr>
              <a:t>Click to move the slide</a:t>
            </a:r>
            <a:endParaRPr b="0" lang="en-ZA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ZA" sz="2000" spc="-1" strike="noStrike">
                <a:latin typeface="Arial"/>
              </a:rPr>
              <a:t>Click to edit the notes format</a:t>
            </a:r>
            <a:endParaRPr b="0" lang="en-ZA" sz="20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ZA" sz="1400" spc="-1" strike="noStrike">
                <a:latin typeface="Times New Roman"/>
              </a:rPr>
              <a:t> </a:t>
            </a:r>
            <a:endParaRPr b="0" lang="en-ZA" sz="1400" spc="-1" strike="noStrike">
              <a:latin typeface="Times New Roman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ZA" sz="1400" spc="-1" strike="noStrike">
                <a:latin typeface="Times New Roman"/>
              </a:rPr>
              <a:t> </a:t>
            </a:r>
            <a:endParaRPr b="0" lang="en-ZA" sz="1400" spc="-1" strike="noStrike">
              <a:latin typeface="Times New Roman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ZA" sz="1400" spc="-1" strike="noStrike">
                <a:latin typeface="Times New Roman"/>
              </a:rPr>
              <a:t> </a:t>
            </a:r>
            <a:endParaRPr b="0" lang="en-ZA" sz="1400" spc="-1" strike="noStrike">
              <a:latin typeface="Times New Roman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688F3A26-0FC8-4D57-8E26-682A2794E9DE}" type="slidenum">
              <a:rPr b="0" lang="en-ZA" sz="1400" spc="-1" strike="noStrike">
                <a:latin typeface="Times New Roman"/>
              </a:rPr>
              <a:t>1</a:t>
            </a:fld>
            <a:endParaRPr b="0" lang="en-ZA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560" cy="3076560"/>
          </a:xfrm>
          <a:prstGeom prst="rect">
            <a:avLst/>
          </a:prstGeom>
        </p:spPr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480" cy="359244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176" name="CustomShape 3"/>
          <p:cNvSpPr/>
          <p:nvPr/>
        </p:nvSpPr>
        <p:spPr>
          <a:xfrm>
            <a:off x="3884760" y="8685360"/>
            <a:ext cx="2963880" cy="45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0FF32FE-606A-441A-8E4A-29D49D57381F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560" cy="3076560"/>
          </a:xfrm>
          <a:prstGeom prst="rect">
            <a:avLst/>
          </a:prstGeom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480" cy="359244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3884760" y="8685360"/>
            <a:ext cx="2963880" cy="45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5073FAD-155D-47B7-995C-06FFF4E466A1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560" cy="3076560"/>
          </a:xfrm>
          <a:prstGeom prst="rect">
            <a:avLst/>
          </a:prstGeom>
        </p:spPr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480" cy="359244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3884760" y="8685360"/>
            <a:ext cx="2963880" cy="45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990BDAE-CDDB-49ED-92C8-91EC67416A09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560" cy="3076560"/>
          </a:xfrm>
          <a:prstGeom prst="rect">
            <a:avLst/>
          </a:prstGeom>
        </p:spPr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480" cy="359244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3884760" y="8685360"/>
            <a:ext cx="2963880" cy="45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3E2784C-929F-44B4-95B3-9425D9EFDBC0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560" cy="3076560"/>
          </a:xfrm>
          <a:prstGeom prst="rect">
            <a:avLst/>
          </a:prstGeom>
        </p:spPr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480" cy="359244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12" name="CustomShape 3"/>
          <p:cNvSpPr/>
          <p:nvPr/>
        </p:nvSpPr>
        <p:spPr>
          <a:xfrm>
            <a:off x="3884760" y="8685360"/>
            <a:ext cx="2963880" cy="45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195B248-7756-4D86-A56C-25470E7B3242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560" cy="3076560"/>
          </a:xfrm>
          <a:prstGeom prst="rect">
            <a:avLst/>
          </a:prstGeom>
        </p:spPr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480" cy="359244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15" name="CustomShape 3"/>
          <p:cNvSpPr/>
          <p:nvPr/>
        </p:nvSpPr>
        <p:spPr>
          <a:xfrm>
            <a:off x="3884760" y="8685360"/>
            <a:ext cx="2963880" cy="45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0AEB829-A453-4E98-BA46-CFF1921F9942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560" cy="3076560"/>
          </a:xfrm>
          <a:prstGeom prst="rect">
            <a:avLst/>
          </a:prstGeom>
        </p:spPr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480" cy="359244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18" name="CustomShape 3"/>
          <p:cNvSpPr/>
          <p:nvPr/>
        </p:nvSpPr>
        <p:spPr>
          <a:xfrm>
            <a:off x="3884760" y="8685360"/>
            <a:ext cx="2963880" cy="45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452B9B1-3A9D-4F31-B01A-763DE54E289F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560" cy="3076560"/>
          </a:xfrm>
          <a:prstGeom prst="rect">
            <a:avLst/>
          </a:prstGeom>
        </p:spPr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480" cy="359244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21" name="CustomShape 3"/>
          <p:cNvSpPr/>
          <p:nvPr/>
        </p:nvSpPr>
        <p:spPr>
          <a:xfrm>
            <a:off x="3884760" y="8685360"/>
            <a:ext cx="2963880" cy="45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59FFD54-08FF-4A35-B4EA-9FB1702A3252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560" cy="3076560"/>
          </a:xfrm>
          <a:prstGeom prst="rect">
            <a:avLst/>
          </a:prstGeom>
        </p:spPr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480" cy="359244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24" name="CustomShape 3"/>
          <p:cNvSpPr/>
          <p:nvPr/>
        </p:nvSpPr>
        <p:spPr>
          <a:xfrm>
            <a:off x="3884760" y="8685360"/>
            <a:ext cx="2963880" cy="45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8D31B6A-098B-4560-8F84-839A86BDDB59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560" cy="3076560"/>
          </a:xfrm>
          <a:prstGeom prst="rect">
            <a:avLst/>
          </a:prstGeom>
        </p:spPr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480" cy="359244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3884760" y="8685360"/>
            <a:ext cx="2963880" cy="45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BD03CF8-F15D-4FA2-BA37-2DA0D857749B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560" cy="3076560"/>
          </a:xfrm>
          <a:prstGeom prst="rect">
            <a:avLst/>
          </a:prstGeom>
        </p:spPr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480" cy="359244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3884760" y="8685360"/>
            <a:ext cx="2963880" cy="45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A3A5A13-F59B-4FBA-94D9-5B581E9E8BA1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560" cy="3076560"/>
          </a:xfrm>
          <a:prstGeom prst="rect">
            <a:avLst/>
          </a:prstGeom>
        </p:spPr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480" cy="359244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3884760" y="8685360"/>
            <a:ext cx="2963880" cy="45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E77E1F1-BBA8-461E-9EDE-2AB6C1707461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560" cy="3076560"/>
          </a:xfrm>
          <a:prstGeom prst="rect">
            <a:avLst/>
          </a:prstGeom>
        </p:spPr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480" cy="359244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33" name="CustomShape 3"/>
          <p:cNvSpPr/>
          <p:nvPr/>
        </p:nvSpPr>
        <p:spPr>
          <a:xfrm>
            <a:off x="3884760" y="8685360"/>
            <a:ext cx="2963880" cy="45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8EA870D-33D2-46C2-BD6B-54E40C2B21D9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560" cy="3076560"/>
          </a:xfrm>
          <a:prstGeom prst="rect">
            <a:avLst/>
          </a:prstGeom>
        </p:spPr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480" cy="359244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36" name="CustomShape 3"/>
          <p:cNvSpPr/>
          <p:nvPr/>
        </p:nvSpPr>
        <p:spPr>
          <a:xfrm>
            <a:off x="3884760" y="8685360"/>
            <a:ext cx="2963880" cy="45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55331FB-1AC3-4F33-8EB4-0E6391FBA86C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4278960" y="10157400"/>
            <a:ext cx="3279240" cy="53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fld id="{26C71E78-429C-4133-8F91-CB5F16F38421}" type="slidenum">
              <a:rPr b="0" lang="en-ZA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800" spc="-1" strike="noStrike"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3320" cy="4007160"/>
          </a:xfrm>
          <a:prstGeom prst="rect">
            <a:avLst/>
          </a:prstGeom>
        </p:spPr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560" cy="3076560"/>
          </a:xfrm>
          <a:prstGeom prst="rect">
            <a:avLst/>
          </a:prstGeom>
        </p:spPr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480" cy="359244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42" name="CustomShape 3"/>
          <p:cNvSpPr/>
          <p:nvPr/>
        </p:nvSpPr>
        <p:spPr>
          <a:xfrm>
            <a:off x="3884760" y="8685360"/>
            <a:ext cx="2963880" cy="45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854A4F8-B0C9-45B1-9E94-B98AA5F824A2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560" cy="3076560"/>
          </a:xfrm>
          <a:prstGeom prst="rect">
            <a:avLst/>
          </a:prstGeom>
        </p:spPr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480" cy="359244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3884760" y="8685360"/>
            <a:ext cx="2963880" cy="45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002F878-41F9-4088-91A0-04412F932999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2360" cy="3078360"/>
          </a:xfrm>
          <a:prstGeom prst="rect">
            <a:avLst/>
          </a:prstGeom>
        </p:spPr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480" cy="359244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48" name="CustomShape 3"/>
          <p:cNvSpPr/>
          <p:nvPr/>
        </p:nvSpPr>
        <p:spPr>
          <a:xfrm>
            <a:off x="3884760" y="8685360"/>
            <a:ext cx="2963880" cy="45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27AA9CD-14F3-4053-8BFB-3693D50BC58C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2360" cy="3078360"/>
          </a:xfrm>
          <a:prstGeom prst="rect">
            <a:avLst/>
          </a:prstGeom>
        </p:spPr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480" cy="3592440"/>
          </a:xfrm>
          <a:prstGeom prst="rect">
            <a:avLst/>
          </a:prstGeom>
        </p:spPr>
        <p:txBody>
          <a:bodyPr lIns="0" rIns="0" tIns="0" bIns="0"/>
          <a:p>
            <a:pPr marL="216000" indent="-208800">
              <a:lnSpc>
                <a:spcPct val="100000"/>
              </a:lnSpc>
            </a:pPr>
            <a:r>
              <a:rPr b="0" lang="en-ZA" sz="2000" spc="-1" strike="noStrike">
                <a:latin typeface="Arial"/>
              </a:rPr>
              <a:t>Data was minimised by only looking at the temperature recorded after 2001 and only to extract those data or locations which had more than one source. Once this was determined a site list was constructed to identify all the sites which had more then one source and this constituted 8 of the sites</a:t>
            </a:r>
            <a:endParaRPr b="0" lang="en-ZA" sz="2000" spc="-1" strike="noStrike">
              <a:latin typeface="Arial"/>
            </a:endParaRPr>
          </a:p>
          <a:p>
            <a:pPr marL="216000" indent="-208800">
              <a:lnSpc>
                <a:spcPct val="100000"/>
              </a:lnSpc>
            </a:pPr>
            <a:r>
              <a:rPr b="0" lang="en-ZA" sz="2000" spc="-1" strike="noStrike">
                <a:latin typeface="Arial"/>
              </a:rPr>
              <a:t>we were able to create a plot which shows the overlapping time by the sites</a:t>
            </a:r>
            <a:endParaRPr b="0" lang="en-ZA" sz="2000" spc="-1" strike="noStrike">
              <a:latin typeface="Arial"/>
            </a:endParaRPr>
          </a:p>
          <a:p>
            <a:pPr marL="216000" indent="-208800">
              <a:lnSpc>
                <a:spcPct val="100000"/>
              </a:lnSpc>
            </a:pPr>
            <a:endParaRPr b="0" lang="en-ZA" sz="2000" spc="-1" strike="noStrike">
              <a:latin typeface="Arial"/>
            </a:endParaRPr>
          </a:p>
        </p:txBody>
      </p:sp>
      <p:sp>
        <p:nvSpPr>
          <p:cNvPr id="251" name="CustomShape 3"/>
          <p:cNvSpPr/>
          <p:nvPr/>
        </p:nvSpPr>
        <p:spPr>
          <a:xfrm>
            <a:off x="3884760" y="8685360"/>
            <a:ext cx="2963880" cy="45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D209B92-FB8C-416A-AA8E-5A928468BB37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560" cy="307656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480" cy="359244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182" name="CustomShape 3"/>
          <p:cNvSpPr/>
          <p:nvPr/>
        </p:nvSpPr>
        <p:spPr>
          <a:xfrm>
            <a:off x="3884760" y="8685360"/>
            <a:ext cx="2963880" cy="45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42C3367-61F7-4EA7-909A-18F7774C26D4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560" cy="3076560"/>
          </a:xfrm>
          <a:prstGeom prst="rect">
            <a:avLst/>
          </a:prstGeom>
        </p:spPr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480" cy="359244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3884760" y="8685360"/>
            <a:ext cx="2963880" cy="45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C3E402D-FDE0-4BE3-A201-48A19B9BD373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560" cy="3076560"/>
          </a:xfrm>
          <a:prstGeom prst="rect">
            <a:avLst/>
          </a:prstGeom>
        </p:spPr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480" cy="359244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3884760" y="8685360"/>
            <a:ext cx="2963880" cy="45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CD56D6E-DE8F-4E28-99E4-7B311D2B6D4B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560" cy="3076560"/>
          </a:xfrm>
          <a:prstGeom prst="rect">
            <a:avLst/>
          </a:prstGeom>
        </p:spPr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480" cy="359244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3884760" y="8685360"/>
            <a:ext cx="2963880" cy="45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32971C6-B971-43A8-8A1C-4338B5BD70BC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560" cy="3076560"/>
          </a:xfrm>
          <a:prstGeom prst="rect">
            <a:avLst/>
          </a:prstGeom>
        </p:spPr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480" cy="359244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3884760" y="8685360"/>
            <a:ext cx="2963880" cy="45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158BD38-51A0-4C09-AB60-1FC8D184A3FD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560" cy="3076560"/>
          </a:xfrm>
          <a:prstGeom prst="rect">
            <a:avLst/>
          </a:prstGeom>
        </p:spPr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480" cy="359244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3884760" y="8685360"/>
            <a:ext cx="2963880" cy="45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F0BD34D-672A-4552-B513-8458B095BE7D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560" cy="3076560"/>
          </a:xfrm>
          <a:prstGeom prst="rect">
            <a:avLst/>
          </a:prstGeom>
        </p:spPr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480" cy="359244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3884760" y="8685360"/>
            <a:ext cx="2963880" cy="45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9E27C50-6E91-4BBC-960D-19CBEC41C232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ce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ZA" sz="4400" spc="-1" strike="noStrike">
                <a:latin typeface="Arial"/>
              </a:rPr>
              <a:t>Click to edit the title text format</a:t>
            </a:r>
            <a:endParaRPr b="0" lang="en-ZA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3200" spc="-1" strike="noStrike">
                <a:latin typeface="Arial"/>
              </a:rPr>
              <a:t>Click to edit the outline text format</a:t>
            </a:r>
            <a:endParaRPr b="0" lang="en-Z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A" sz="2800" spc="-1" strike="noStrike">
                <a:latin typeface="Arial"/>
              </a:rPr>
              <a:t>Second Outline Level</a:t>
            </a:r>
            <a:endParaRPr b="0" lang="en-Z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2400" spc="-1" strike="noStrike">
                <a:latin typeface="Arial"/>
              </a:rPr>
              <a:t>Third Outline Level</a:t>
            </a:r>
            <a:endParaRPr b="0" lang="en-Z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A" sz="2000" spc="-1" strike="noStrike">
                <a:latin typeface="Arial"/>
              </a:rPr>
              <a:t>Fourth Outline Level</a:t>
            </a:r>
            <a:endParaRPr b="0" lang="en-Z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2000" spc="-1" strike="noStrike">
                <a:latin typeface="Arial"/>
              </a:rPr>
              <a:t>Fifth Outline Level</a:t>
            </a:r>
            <a:endParaRPr b="0" lang="en-Z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2000" spc="-1" strike="noStrike">
                <a:latin typeface="Arial"/>
              </a:rPr>
              <a:t>Sixth Outline Level</a:t>
            </a:r>
            <a:endParaRPr b="0" lang="en-Z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2000" spc="-1" strike="noStrike">
                <a:latin typeface="Arial"/>
              </a:rPr>
              <a:t>Seventh Outline Level</a:t>
            </a:r>
            <a:endParaRPr b="0" lang="en-ZA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ce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ZA" sz="4400" spc="-1" strike="noStrike">
                <a:latin typeface="Arial"/>
              </a:rPr>
              <a:t>Click to edit the title text format</a:t>
            </a:r>
            <a:endParaRPr b="0" lang="en-ZA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3200" spc="-1" strike="noStrike">
                <a:latin typeface="Arial"/>
              </a:rPr>
              <a:t>Click to edit the outline text format</a:t>
            </a:r>
            <a:endParaRPr b="0" lang="en-Z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A" sz="2800" spc="-1" strike="noStrike">
                <a:latin typeface="Arial"/>
              </a:rPr>
              <a:t>Second Outline Level</a:t>
            </a:r>
            <a:endParaRPr b="0" lang="en-Z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2400" spc="-1" strike="noStrike">
                <a:latin typeface="Arial"/>
              </a:rPr>
              <a:t>Third Outline Level</a:t>
            </a:r>
            <a:endParaRPr b="0" lang="en-Z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A" sz="2000" spc="-1" strike="noStrike">
                <a:latin typeface="Arial"/>
              </a:rPr>
              <a:t>Fourth Outline Level</a:t>
            </a:r>
            <a:endParaRPr b="0" lang="en-Z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2000" spc="-1" strike="noStrike">
                <a:latin typeface="Arial"/>
              </a:rPr>
              <a:t>Fifth Outline Level</a:t>
            </a:r>
            <a:endParaRPr b="0" lang="en-Z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2000" spc="-1" strike="noStrike">
                <a:latin typeface="Arial"/>
              </a:rPr>
              <a:t>Sixth Outline Level</a:t>
            </a:r>
            <a:endParaRPr b="0" lang="en-Z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2000" spc="-1" strike="noStrike">
                <a:latin typeface="Arial"/>
              </a:rPr>
              <a:t>Seventh Outline Level</a:t>
            </a:r>
            <a:endParaRPr b="0" lang="en-ZA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3096000" y="767520"/>
            <a:ext cx="6191280" cy="81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ZA" sz="3600" spc="-1" strike="noStrike">
                <a:solidFill>
                  <a:srgbClr val="000000"/>
                </a:solidFill>
                <a:latin typeface="Arial"/>
                <a:ea typeface="DejaVu Sans"/>
              </a:rPr>
              <a:t>Dynamic properties of the Benguela upwelling system</a:t>
            </a:r>
            <a:endParaRPr b="0" lang="en-ZA" sz="3600" spc="-1" strike="noStrike">
              <a:latin typeface="Arial"/>
            </a:endParaRPr>
          </a:p>
        </p:txBody>
      </p:sp>
      <p:pic>
        <p:nvPicPr>
          <p:cNvPr id="83" name="" descr=""/>
          <p:cNvPicPr/>
          <p:nvPr/>
        </p:nvPicPr>
        <p:blipFill>
          <a:blip r:embed="rId1"/>
          <a:stretch/>
        </p:blipFill>
        <p:spPr>
          <a:xfrm>
            <a:off x="3240000" y="2880000"/>
            <a:ext cx="6071040" cy="3291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2569680" y="2257200"/>
            <a:ext cx="6966360" cy="146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Seasonal wavelets – May be found on Github, see:</a:t>
            </a:r>
            <a:endParaRPr b="0" lang="en-Z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ZA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MASTERSPROJECT&gt;&gt;figures&gt;&gt;seasonal_wavelets&gt;&gt; “seasonal wavelets for the different SST data types”)</a:t>
            </a:r>
            <a:endParaRPr b="0" lang="en-Z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18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2199240" y="2152800"/>
            <a:ext cx="8841600" cy="173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Marine Cold spells and Marine heatwaves: Working with a time series of 30 years but selecting a climatological period from 2002-06-01 – 2015-12-3:</a:t>
            </a:r>
            <a:endParaRPr b="0" lang="en-Z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18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icture 1" descr=""/>
          <p:cNvPicPr/>
          <p:nvPr/>
        </p:nvPicPr>
        <p:blipFill>
          <a:blip r:embed="rId1"/>
          <a:srcRect l="3974" t="5165" r="0" b="0"/>
          <a:stretch/>
        </p:blipFill>
        <p:spPr>
          <a:xfrm>
            <a:off x="62640" y="92520"/>
            <a:ext cx="9524520" cy="5289840"/>
          </a:xfrm>
          <a:prstGeom prst="rect">
            <a:avLst/>
          </a:prstGeom>
          <a:ln>
            <a:noFill/>
          </a:ln>
        </p:spPr>
      </p:pic>
      <p:pic>
        <p:nvPicPr>
          <p:cNvPr id="144" name="Picture 4" descr=""/>
          <p:cNvPicPr/>
          <p:nvPr/>
        </p:nvPicPr>
        <p:blipFill>
          <a:blip r:embed="rId2"/>
          <a:stretch/>
        </p:blipFill>
        <p:spPr>
          <a:xfrm>
            <a:off x="7302240" y="3325320"/>
            <a:ext cx="4571640" cy="3428280"/>
          </a:xfrm>
          <a:prstGeom prst="rect">
            <a:avLst/>
          </a:prstGeom>
          <a:ln>
            <a:noFill/>
          </a:ln>
        </p:spPr>
      </p:pic>
      <p:pic>
        <p:nvPicPr>
          <p:cNvPr id="145" name="" descr=""/>
          <p:cNvPicPr/>
          <p:nvPr/>
        </p:nvPicPr>
        <p:blipFill>
          <a:blip r:embed="rId3"/>
          <a:srcRect l="33400" t="10264" r="46518" b="50884"/>
          <a:stretch/>
        </p:blipFill>
        <p:spPr>
          <a:xfrm>
            <a:off x="9648360" y="432360"/>
            <a:ext cx="2447640" cy="266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1" descr=""/>
          <p:cNvPicPr/>
          <p:nvPr/>
        </p:nvPicPr>
        <p:blipFill>
          <a:blip r:embed="rId1"/>
          <a:srcRect l="3738" t="5613" r="0" b="0"/>
          <a:stretch/>
        </p:blipFill>
        <p:spPr>
          <a:xfrm>
            <a:off x="174600" y="162000"/>
            <a:ext cx="10057320" cy="5546160"/>
          </a:xfrm>
          <a:prstGeom prst="rect">
            <a:avLst/>
          </a:prstGeom>
          <a:ln>
            <a:noFill/>
          </a:ln>
        </p:spPr>
      </p:pic>
      <p:pic>
        <p:nvPicPr>
          <p:cNvPr id="147" name="Picture 2" descr=""/>
          <p:cNvPicPr/>
          <p:nvPr/>
        </p:nvPicPr>
        <p:blipFill>
          <a:blip r:embed="rId2"/>
          <a:stretch/>
        </p:blipFill>
        <p:spPr>
          <a:xfrm>
            <a:off x="7533720" y="3244320"/>
            <a:ext cx="4571640" cy="3428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1" descr=""/>
          <p:cNvPicPr/>
          <p:nvPr/>
        </p:nvPicPr>
        <p:blipFill>
          <a:blip r:embed="rId1"/>
          <a:srcRect l="3530" t="5851" r="0" b="0"/>
          <a:stretch/>
        </p:blipFill>
        <p:spPr>
          <a:xfrm>
            <a:off x="127440" y="370440"/>
            <a:ext cx="10149480" cy="5571000"/>
          </a:xfrm>
          <a:prstGeom prst="rect">
            <a:avLst/>
          </a:prstGeom>
          <a:ln>
            <a:noFill/>
          </a:ln>
        </p:spPr>
      </p:pic>
      <p:pic>
        <p:nvPicPr>
          <p:cNvPr id="149" name="Picture 2" descr=""/>
          <p:cNvPicPr/>
          <p:nvPr/>
        </p:nvPicPr>
        <p:blipFill>
          <a:blip r:embed="rId2"/>
          <a:stretch/>
        </p:blipFill>
        <p:spPr>
          <a:xfrm>
            <a:off x="7221600" y="3156480"/>
            <a:ext cx="4811760" cy="3608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1" descr=""/>
          <p:cNvPicPr/>
          <p:nvPr/>
        </p:nvPicPr>
        <p:blipFill>
          <a:blip r:embed="rId1"/>
          <a:srcRect l="3866" t="4840" r="0" b="0"/>
          <a:stretch/>
        </p:blipFill>
        <p:spPr>
          <a:xfrm>
            <a:off x="162000" y="266040"/>
            <a:ext cx="8626320" cy="4802040"/>
          </a:xfrm>
          <a:prstGeom prst="rect">
            <a:avLst/>
          </a:prstGeom>
          <a:ln>
            <a:noFill/>
          </a:ln>
        </p:spPr>
      </p:pic>
      <p:pic>
        <p:nvPicPr>
          <p:cNvPr id="151" name="Picture 2" descr=""/>
          <p:cNvPicPr/>
          <p:nvPr/>
        </p:nvPicPr>
        <p:blipFill>
          <a:blip r:embed="rId2"/>
          <a:stretch/>
        </p:blipFill>
        <p:spPr>
          <a:xfrm>
            <a:off x="7140600" y="3136680"/>
            <a:ext cx="4811760" cy="3608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1" descr=""/>
          <p:cNvPicPr/>
          <p:nvPr/>
        </p:nvPicPr>
        <p:blipFill>
          <a:blip r:embed="rId1"/>
          <a:srcRect l="3370" t="4777" r="0" b="0"/>
          <a:stretch/>
        </p:blipFill>
        <p:spPr>
          <a:xfrm>
            <a:off x="150480" y="180000"/>
            <a:ext cx="9084960" cy="5034960"/>
          </a:xfrm>
          <a:prstGeom prst="rect">
            <a:avLst/>
          </a:prstGeom>
          <a:ln>
            <a:noFill/>
          </a:ln>
        </p:spPr>
      </p:pic>
      <p:pic>
        <p:nvPicPr>
          <p:cNvPr id="153" name="Picture 2" descr=""/>
          <p:cNvPicPr/>
          <p:nvPr/>
        </p:nvPicPr>
        <p:blipFill>
          <a:blip r:embed="rId2"/>
          <a:stretch/>
        </p:blipFill>
        <p:spPr>
          <a:xfrm>
            <a:off x="7392240" y="3145320"/>
            <a:ext cx="4798440" cy="3598560"/>
          </a:xfrm>
          <a:prstGeom prst="rect">
            <a:avLst/>
          </a:prstGeom>
          <a:ln>
            <a:noFill/>
          </a:ln>
        </p:spPr>
      </p:pic>
      <p:pic>
        <p:nvPicPr>
          <p:cNvPr id="154" name="" descr=""/>
          <p:cNvPicPr/>
          <p:nvPr/>
        </p:nvPicPr>
        <p:blipFill>
          <a:blip r:embed="rId3"/>
          <a:srcRect l="11551" t="10264" r="66004" b="51934"/>
          <a:stretch/>
        </p:blipFill>
        <p:spPr>
          <a:xfrm>
            <a:off x="9360360" y="360000"/>
            <a:ext cx="2735640" cy="259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" descr=""/>
          <p:cNvPicPr/>
          <p:nvPr/>
        </p:nvPicPr>
        <p:blipFill>
          <a:blip r:embed="rId1"/>
          <a:srcRect l="3974" t="5179" r="0" b="0"/>
          <a:stretch/>
        </p:blipFill>
        <p:spPr>
          <a:xfrm>
            <a:off x="167760" y="289440"/>
            <a:ext cx="7980120" cy="4431600"/>
          </a:xfrm>
          <a:prstGeom prst="rect">
            <a:avLst/>
          </a:prstGeom>
          <a:ln>
            <a:noFill/>
          </a:ln>
        </p:spPr>
      </p:pic>
      <p:pic>
        <p:nvPicPr>
          <p:cNvPr id="156" name="Picture 2" descr=""/>
          <p:cNvPicPr/>
          <p:nvPr/>
        </p:nvPicPr>
        <p:blipFill>
          <a:blip r:embed="rId2"/>
          <a:stretch/>
        </p:blipFill>
        <p:spPr>
          <a:xfrm>
            <a:off x="7263360" y="3064320"/>
            <a:ext cx="4798440" cy="3598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Picture 3" descr=""/>
          <p:cNvPicPr/>
          <p:nvPr/>
        </p:nvPicPr>
        <p:blipFill>
          <a:blip r:embed="rId1"/>
          <a:srcRect l="3577" t="4896" r="0" b="0"/>
          <a:stretch/>
        </p:blipFill>
        <p:spPr>
          <a:xfrm>
            <a:off x="138960" y="225360"/>
            <a:ext cx="11631240" cy="6451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3" descr=""/>
          <p:cNvPicPr/>
          <p:nvPr/>
        </p:nvPicPr>
        <p:blipFill>
          <a:blip r:embed="rId1"/>
          <a:srcRect l="3620" t="5060" r="0" b="0"/>
          <a:stretch/>
        </p:blipFill>
        <p:spPr>
          <a:xfrm>
            <a:off x="147960" y="140760"/>
            <a:ext cx="11892240" cy="6588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1733760" y="1911960"/>
            <a:ext cx="7990560" cy="173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Wavelets for the different sites along the wc of SA within the upwelling region. Sites are located within the upwelling centre and further away from the upwelling centre. A time series of 1 year was used (2014-2015) for these analyses. Four different datasets are present. These include the G1SST, MUR, in-situ SST and OISST</a:t>
            </a:r>
            <a:endParaRPr b="0" lang="en-Z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18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icture 3" descr=""/>
          <p:cNvPicPr/>
          <p:nvPr/>
        </p:nvPicPr>
        <p:blipFill>
          <a:blip r:embed="rId1"/>
          <a:srcRect l="3571" t="5078" r="0" b="0"/>
          <a:stretch/>
        </p:blipFill>
        <p:spPr>
          <a:xfrm>
            <a:off x="451440" y="326160"/>
            <a:ext cx="11127240" cy="6159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3" descr=""/>
          <p:cNvPicPr/>
          <p:nvPr/>
        </p:nvPicPr>
        <p:blipFill>
          <a:blip r:embed="rId1"/>
          <a:srcRect l="3459" t="4966" r="0" b="0"/>
          <a:stretch/>
        </p:blipFill>
        <p:spPr>
          <a:xfrm>
            <a:off x="301680" y="347400"/>
            <a:ext cx="11260080" cy="6234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" descr=""/>
          <p:cNvPicPr/>
          <p:nvPr/>
        </p:nvPicPr>
        <p:blipFill>
          <a:blip r:embed="rId1"/>
          <a:srcRect l="3465" t="5480" r="0" b="0"/>
          <a:stretch/>
        </p:blipFill>
        <p:spPr>
          <a:xfrm>
            <a:off x="426960" y="381960"/>
            <a:ext cx="11433600" cy="6296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1" descr=""/>
          <p:cNvPicPr/>
          <p:nvPr/>
        </p:nvPicPr>
        <p:blipFill>
          <a:blip r:embed="rId1"/>
          <a:srcRect l="3488" t="5393" r="0" b="0"/>
          <a:stretch/>
        </p:blipFill>
        <p:spPr>
          <a:xfrm>
            <a:off x="324000" y="309960"/>
            <a:ext cx="11266200" cy="6211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3692160" y="574200"/>
            <a:ext cx="532404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Chlorophyll-a data within upwelling regions</a:t>
            </a:r>
            <a:endParaRPr b="0" lang="en-ZA" sz="1800" spc="-1" strike="noStrike">
              <a:latin typeface="Arial"/>
            </a:endParaRPr>
          </a:p>
        </p:txBody>
      </p:sp>
      <p:pic>
        <p:nvPicPr>
          <p:cNvPr id="164" name="Picture 3" descr=""/>
          <p:cNvPicPr/>
          <p:nvPr/>
        </p:nvPicPr>
        <p:blipFill>
          <a:blip r:embed="rId1"/>
          <a:stretch/>
        </p:blipFill>
        <p:spPr>
          <a:xfrm>
            <a:off x="288000" y="1504080"/>
            <a:ext cx="4883760" cy="3679200"/>
          </a:xfrm>
          <a:prstGeom prst="rect">
            <a:avLst/>
          </a:prstGeom>
          <a:ln>
            <a:noFill/>
          </a:ln>
        </p:spPr>
      </p:pic>
      <p:pic>
        <p:nvPicPr>
          <p:cNvPr id="165" name="" descr=""/>
          <p:cNvPicPr/>
          <p:nvPr/>
        </p:nvPicPr>
        <p:blipFill>
          <a:blip r:embed="rId2"/>
          <a:stretch/>
        </p:blipFill>
        <p:spPr>
          <a:xfrm>
            <a:off x="5400000" y="1476720"/>
            <a:ext cx="6332400" cy="4714560"/>
          </a:xfrm>
          <a:prstGeom prst="rect">
            <a:avLst/>
          </a:prstGeom>
          <a:ln>
            <a:noFill/>
          </a:ln>
        </p:spPr>
      </p:pic>
      <p:sp>
        <p:nvSpPr>
          <p:cNvPr id="166" name="CustomShape 2"/>
          <p:cNvSpPr/>
          <p:nvPr/>
        </p:nvSpPr>
        <p:spPr>
          <a:xfrm>
            <a:off x="936000" y="5544000"/>
            <a:ext cx="388728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Download 2 daily chloro dataset</a:t>
            </a:r>
            <a:endParaRPr b="0" lang="en-ZA" sz="18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icture 146" descr=""/>
          <p:cNvPicPr/>
          <p:nvPr/>
        </p:nvPicPr>
        <p:blipFill>
          <a:blip r:embed="rId1"/>
          <a:stretch/>
        </p:blipFill>
        <p:spPr>
          <a:xfrm>
            <a:off x="792000" y="1018440"/>
            <a:ext cx="3632760" cy="2724120"/>
          </a:xfrm>
          <a:prstGeom prst="rect">
            <a:avLst/>
          </a:prstGeom>
          <a:ln>
            <a:noFill/>
          </a:ln>
        </p:spPr>
      </p:pic>
      <p:pic>
        <p:nvPicPr>
          <p:cNvPr id="168" name="Picture 147" descr=""/>
          <p:cNvPicPr/>
          <p:nvPr/>
        </p:nvPicPr>
        <p:blipFill>
          <a:blip r:embed="rId2"/>
          <a:stretch/>
        </p:blipFill>
        <p:spPr>
          <a:xfrm>
            <a:off x="792000" y="3888000"/>
            <a:ext cx="3656880" cy="2742120"/>
          </a:xfrm>
          <a:prstGeom prst="rect">
            <a:avLst/>
          </a:prstGeom>
          <a:ln>
            <a:noFill/>
          </a:ln>
        </p:spPr>
      </p:pic>
      <p:pic>
        <p:nvPicPr>
          <p:cNvPr id="169" name="Picture 148" descr=""/>
          <p:cNvPicPr/>
          <p:nvPr/>
        </p:nvPicPr>
        <p:blipFill>
          <a:blip r:embed="rId3"/>
          <a:srcRect l="5053" t="8164" r="32927" b="8889"/>
          <a:stretch/>
        </p:blipFill>
        <p:spPr>
          <a:xfrm>
            <a:off x="5544000" y="1368000"/>
            <a:ext cx="5830560" cy="4386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4260960" y="234360"/>
            <a:ext cx="4418280" cy="69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TextShape 2"/>
          <p:cNvSpPr txBox="1"/>
          <p:nvPr/>
        </p:nvSpPr>
        <p:spPr>
          <a:xfrm>
            <a:off x="4176000" y="432000"/>
            <a:ext cx="3960000" cy="52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ZA" sz="1800" spc="-1" strike="noStrike">
                <a:latin typeface="Arial"/>
              </a:rPr>
              <a:t>Wind-rose diagrams (SAWS wind-data)</a:t>
            </a:r>
            <a:endParaRPr b="0" lang="en-ZA" sz="1800" spc="-1" strike="noStrike">
              <a:latin typeface="Arial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1"/>
          <a:srcRect l="6825" t="10264" r="32935" b="14142"/>
          <a:stretch/>
        </p:blipFill>
        <p:spPr>
          <a:xfrm>
            <a:off x="3960360" y="1080000"/>
            <a:ext cx="7343640" cy="5183280"/>
          </a:xfrm>
          <a:prstGeom prst="rect">
            <a:avLst/>
          </a:prstGeom>
          <a:ln>
            <a:noFill/>
          </a:ln>
        </p:spPr>
      </p:pic>
      <p:sp>
        <p:nvSpPr>
          <p:cNvPr id="173" name="TextShape 3"/>
          <p:cNvSpPr txBox="1"/>
          <p:nvPr/>
        </p:nvSpPr>
        <p:spPr>
          <a:xfrm>
            <a:off x="360000" y="1440000"/>
            <a:ext cx="2880000" cy="129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ZA" sz="1800" spc="-1" strike="noStrike">
                <a:latin typeface="Arial"/>
              </a:rPr>
              <a:t>NCEP data and other wind data?</a:t>
            </a:r>
            <a:endParaRPr b="0" lang="en-ZA" sz="1800" spc="-1" strike="noStrike"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1956240" y="259920"/>
            <a:ext cx="1572840" cy="27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SACTN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9196200" y="3492360"/>
            <a:ext cx="1572840" cy="27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G1SST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87" name="CustomShape 3"/>
          <p:cNvSpPr/>
          <p:nvPr/>
        </p:nvSpPr>
        <p:spPr>
          <a:xfrm>
            <a:off x="1956240" y="3470760"/>
            <a:ext cx="1572840" cy="27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OISST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88" name="CustomShape 4"/>
          <p:cNvSpPr/>
          <p:nvPr/>
        </p:nvSpPr>
        <p:spPr>
          <a:xfrm>
            <a:off x="9196200" y="287640"/>
            <a:ext cx="1572840" cy="27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MUR</a:t>
            </a:r>
            <a:endParaRPr b="0" lang="en-ZA" sz="1200" spc="-1" strike="noStrike">
              <a:latin typeface="Arial"/>
            </a:endParaRPr>
          </a:p>
        </p:txBody>
      </p:sp>
      <p:pic>
        <p:nvPicPr>
          <p:cNvPr id="89" name="Picture 4" descr=""/>
          <p:cNvPicPr/>
          <p:nvPr/>
        </p:nvPicPr>
        <p:blipFill>
          <a:blip r:embed="rId1"/>
          <a:stretch/>
        </p:blipFill>
        <p:spPr>
          <a:xfrm>
            <a:off x="353160" y="536760"/>
            <a:ext cx="3881880" cy="2910960"/>
          </a:xfrm>
          <a:prstGeom prst="rect">
            <a:avLst/>
          </a:prstGeom>
          <a:ln>
            <a:noFill/>
          </a:ln>
        </p:spPr>
      </p:pic>
      <p:pic>
        <p:nvPicPr>
          <p:cNvPr id="90" name="Picture 5" descr=""/>
          <p:cNvPicPr/>
          <p:nvPr/>
        </p:nvPicPr>
        <p:blipFill>
          <a:blip r:embed="rId2"/>
          <a:stretch/>
        </p:blipFill>
        <p:spPr>
          <a:xfrm>
            <a:off x="431280" y="3769200"/>
            <a:ext cx="3881880" cy="2910960"/>
          </a:xfrm>
          <a:prstGeom prst="rect">
            <a:avLst/>
          </a:prstGeom>
          <a:ln>
            <a:noFill/>
          </a:ln>
        </p:spPr>
      </p:pic>
      <p:pic>
        <p:nvPicPr>
          <p:cNvPr id="91" name="Picture 6" descr=""/>
          <p:cNvPicPr/>
          <p:nvPr/>
        </p:nvPicPr>
        <p:blipFill>
          <a:blip r:embed="rId3"/>
          <a:stretch/>
        </p:blipFill>
        <p:spPr>
          <a:xfrm>
            <a:off x="7445880" y="544680"/>
            <a:ext cx="3861000" cy="2895480"/>
          </a:xfrm>
          <a:prstGeom prst="rect">
            <a:avLst/>
          </a:prstGeom>
          <a:ln>
            <a:noFill/>
          </a:ln>
        </p:spPr>
      </p:pic>
      <p:pic>
        <p:nvPicPr>
          <p:cNvPr id="92" name="Picture 10" descr=""/>
          <p:cNvPicPr/>
          <p:nvPr/>
        </p:nvPicPr>
        <p:blipFill>
          <a:blip r:embed="rId4"/>
          <a:stretch/>
        </p:blipFill>
        <p:spPr>
          <a:xfrm>
            <a:off x="7445880" y="3819960"/>
            <a:ext cx="3881880" cy="2910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1956240" y="259920"/>
            <a:ext cx="1572840" cy="27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SACTN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9196200" y="3492360"/>
            <a:ext cx="1572840" cy="27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G1SST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95" name="CustomShape 3"/>
          <p:cNvSpPr/>
          <p:nvPr/>
        </p:nvSpPr>
        <p:spPr>
          <a:xfrm>
            <a:off x="1956240" y="3470760"/>
            <a:ext cx="1572840" cy="27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OISST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96" name="CustomShape 4"/>
          <p:cNvSpPr/>
          <p:nvPr/>
        </p:nvSpPr>
        <p:spPr>
          <a:xfrm>
            <a:off x="9196200" y="287640"/>
            <a:ext cx="1572840" cy="27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MUR</a:t>
            </a:r>
            <a:endParaRPr b="0" lang="en-ZA" sz="1200" spc="-1" strike="noStrike">
              <a:latin typeface="Arial"/>
            </a:endParaRPr>
          </a:p>
        </p:txBody>
      </p:sp>
      <p:pic>
        <p:nvPicPr>
          <p:cNvPr id="97" name="Picture 1" descr=""/>
          <p:cNvPicPr/>
          <p:nvPr/>
        </p:nvPicPr>
        <p:blipFill>
          <a:blip r:embed="rId1"/>
          <a:stretch/>
        </p:blipFill>
        <p:spPr>
          <a:xfrm>
            <a:off x="431280" y="579960"/>
            <a:ext cx="3881880" cy="2910960"/>
          </a:xfrm>
          <a:prstGeom prst="rect">
            <a:avLst/>
          </a:prstGeom>
          <a:ln>
            <a:noFill/>
          </a:ln>
        </p:spPr>
      </p:pic>
      <p:pic>
        <p:nvPicPr>
          <p:cNvPr id="98" name="Picture 2" descr=""/>
          <p:cNvPicPr/>
          <p:nvPr/>
        </p:nvPicPr>
        <p:blipFill>
          <a:blip r:embed="rId2"/>
          <a:stretch/>
        </p:blipFill>
        <p:spPr>
          <a:xfrm>
            <a:off x="431280" y="3769200"/>
            <a:ext cx="3893040" cy="2919240"/>
          </a:xfrm>
          <a:prstGeom prst="rect">
            <a:avLst/>
          </a:prstGeom>
          <a:ln>
            <a:noFill/>
          </a:ln>
        </p:spPr>
      </p:pic>
      <p:pic>
        <p:nvPicPr>
          <p:cNvPr id="99" name="Picture 11" descr=""/>
          <p:cNvPicPr/>
          <p:nvPr/>
        </p:nvPicPr>
        <p:blipFill>
          <a:blip r:embed="rId3"/>
          <a:stretch/>
        </p:blipFill>
        <p:spPr>
          <a:xfrm>
            <a:off x="7254360" y="579960"/>
            <a:ext cx="3881880" cy="2910960"/>
          </a:xfrm>
          <a:prstGeom prst="rect">
            <a:avLst/>
          </a:prstGeom>
          <a:ln>
            <a:noFill/>
          </a:ln>
        </p:spPr>
      </p:pic>
      <p:pic>
        <p:nvPicPr>
          <p:cNvPr id="100" name="Picture 12" descr=""/>
          <p:cNvPicPr/>
          <p:nvPr/>
        </p:nvPicPr>
        <p:blipFill>
          <a:blip r:embed="rId4"/>
          <a:stretch/>
        </p:blipFill>
        <p:spPr>
          <a:xfrm>
            <a:off x="7254360" y="3747600"/>
            <a:ext cx="3881880" cy="2910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1956240" y="259920"/>
            <a:ext cx="1572840" cy="27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SACTN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9196200" y="3492360"/>
            <a:ext cx="1572840" cy="27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G1SST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03" name="CustomShape 3"/>
          <p:cNvSpPr/>
          <p:nvPr/>
        </p:nvSpPr>
        <p:spPr>
          <a:xfrm>
            <a:off x="1956240" y="3470760"/>
            <a:ext cx="1572840" cy="27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OISST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04" name="CustomShape 4"/>
          <p:cNvSpPr/>
          <p:nvPr/>
        </p:nvSpPr>
        <p:spPr>
          <a:xfrm>
            <a:off x="9196200" y="287640"/>
            <a:ext cx="1572840" cy="27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MUR</a:t>
            </a:r>
            <a:endParaRPr b="0" lang="en-ZA" sz="1200" spc="-1" strike="noStrike">
              <a:latin typeface="Arial"/>
            </a:endParaRPr>
          </a:p>
        </p:txBody>
      </p:sp>
      <p:pic>
        <p:nvPicPr>
          <p:cNvPr id="105" name="Picture 4" descr=""/>
          <p:cNvPicPr/>
          <p:nvPr/>
        </p:nvPicPr>
        <p:blipFill>
          <a:blip r:embed="rId1"/>
          <a:stretch/>
        </p:blipFill>
        <p:spPr>
          <a:xfrm>
            <a:off x="431280" y="579960"/>
            <a:ext cx="3893040" cy="2919240"/>
          </a:xfrm>
          <a:prstGeom prst="rect">
            <a:avLst/>
          </a:prstGeom>
          <a:ln>
            <a:noFill/>
          </a:ln>
        </p:spPr>
      </p:pic>
      <p:pic>
        <p:nvPicPr>
          <p:cNvPr id="106" name="Picture 6" descr=""/>
          <p:cNvPicPr/>
          <p:nvPr/>
        </p:nvPicPr>
        <p:blipFill>
          <a:blip r:embed="rId2"/>
          <a:stretch/>
        </p:blipFill>
        <p:spPr>
          <a:xfrm>
            <a:off x="431280" y="3769200"/>
            <a:ext cx="3893040" cy="2919240"/>
          </a:xfrm>
          <a:prstGeom prst="rect">
            <a:avLst/>
          </a:prstGeom>
          <a:ln>
            <a:noFill/>
          </a:ln>
        </p:spPr>
      </p:pic>
      <p:pic>
        <p:nvPicPr>
          <p:cNvPr id="107" name="Picture 10" descr=""/>
          <p:cNvPicPr/>
          <p:nvPr/>
        </p:nvPicPr>
        <p:blipFill>
          <a:blip r:embed="rId3"/>
          <a:stretch/>
        </p:blipFill>
        <p:spPr>
          <a:xfrm>
            <a:off x="7434000" y="579960"/>
            <a:ext cx="3893040" cy="2919240"/>
          </a:xfrm>
          <a:prstGeom prst="rect">
            <a:avLst/>
          </a:prstGeom>
          <a:ln>
            <a:noFill/>
          </a:ln>
        </p:spPr>
      </p:pic>
      <p:pic>
        <p:nvPicPr>
          <p:cNvPr id="108" name="Picture 13" descr=""/>
          <p:cNvPicPr/>
          <p:nvPr/>
        </p:nvPicPr>
        <p:blipFill>
          <a:blip r:embed="rId4"/>
          <a:stretch/>
        </p:blipFill>
        <p:spPr>
          <a:xfrm>
            <a:off x="7434000" y="3769200"/>
            <a:ext cx="3893040" cy="2919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1956240" y="259920"/>
            <a:ext cx="1572840" cy="27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SACTN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9196200" y="3492360"/>
            <a:ext cx="1572840" cy="27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G1SST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11" name="CustomShape 3"/>
          <p:cNvSpPr/>
          <p:nvPr/>
        </p:nvSpPr>
        <p:spPr>
          <a:xfrm>
            <a:off x="1956240" y="3470760"/>
            <a:ext cx="1572840" cy="27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OISST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12" name="CustomShape 4"/>
          <p:cNvSpPr/>
          <p:nvPr/>
        </p:nvSpPr>
        <p:spPr>
          <a:xfrm>
            <a:off x="9196200" y="287640"/>
            <a:ext cx="1572840" cy="27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MUR</a:t>
            </a:r>
            <a:endParaRPr b="0" lang="en-ZA" sz="1200" spc="-1" strike="noStrike">
              <a:latin typeface="Arial"/>
            </a:endParaRPr>
          </a:p>
        </p:txBody>
      </p:sp>
      <p:pic>
        <p:nvPicPr>
          <p:cNvPr id="113" name="Picture 5" descr=""/>
          <p:cNvPicPr/>
          <p:nvPr/>
        </p:nvPicPr>
        <p:blipFill>
          <a:blip r:embed="rId1"/>
          <a:stretch/>
        </p:blipFill>
        <p:spPr>
          <a:xfrm>
            <a:off x="431280" y="571680"/>
            <a:ext cx="3893040" cy="2919240"/>
          </a:xfrm>
          <a:prstGeom prst="rect">
            <a:avLst/>
          </a:prstGeom>
          <a:ln>
            <a:noFill/>
          </a:ln>
        </p:spPr>
      </p:pic>
      <p:pic>
        <p:nvPicPr>
          <p:cNvPr id="114" name="Picture 11" descr=""/>
          <p:cNvPicPr/>
          <p:nvPr/>
        </p:nvPicPr>
        <p:blipFill>
          <a:blip r:embed="rId2"/>
          <a:stretch/>
        </p:blipFill>
        <p:spPr>
          <a:xfrm>
            <a:off x="431280" y="3726360"/>
            <a:ext cx="3893040" cy="2919240"/>
          </a:xfrm>
          <a:prstGeom prst="rect">
            <a:avLst/>
          </a:prstGeom>
          <a:ln>
            <a:noFill/>
          </a:ln>
        </p:spPr>
      </p:pic>
      <p:pic>
        <p:nvPicPr>
          <p:cNvPr id="115" name="Picture 12" descr=""/>
          <p:cNvPicPr/>
          <p:nvPr/>
        </p:nvPicPr>
        <p:blipFill>
          <a:blip r:embed="rId3"/>
          <a:stretch/>
        </p:blipFill>
        <p:spPr>
          <a:xfrm>
            <a:off x="7410600" y="571680"/>
            <a:ext cx="3893040" cy="2919240"/>
          </a:xfrm>
          <a:prstGeom prst="rect">
            <a:avLst/>
          </a:prstGeom>
          <a:ln>
            <a:noFill/>
          </a:ln>
        </p:spPr>
      </p:pic>
      <p:pic>
        <p:nvPicPr>
          <p:cNvPr id="116" name="Picture 14" descr=""/>
          <p:cNvPicPr/>
          <p:nvPr/>
        </p:nvPicPr>
        <p:blipFill>
          <a:blip r:embed="rId4"/>
          <a:stretch/>
        </p:blipFill>
        <p:spPr>
          <a:xfrm>
            <a:off x="7410600" y="3769200"/>
            <a:ext cx="3893040" cy="2919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1956240" y="259920"/>
            <a:ext cx="1572840" cy="27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SACTN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9196200" y="3492360"/>
            <a:ext cx="1572840" cy="27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G1SST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19" name="CustomShape 3"/>
          <p:cNvSpPr/>
          <p:nvPr/>
        </p:nvSpPr>
        <p:spPr>
          <a:xfrm>
            <a:off x="1956240" y="3470760"/>
            <a:ext cx="1572840" cy="27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OISST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20" name="CustomShape 4"/>
          <p:cNvSpPr/>
          <p:nvPr/>
        </p:nvSpPr>
        <p:spPr>
          <a:xfrm>
            <a:off x="9196200" y="287640"/>
            <a:ext cx="1572840" cy="27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MUR</a:t>
            </a:r>
            <a:endParaRPr b="0" lang="en-ZA" sz="1200" spc="-1" strike="noStrike">
              <a:latin typeface="Arial"/>
            </a:endParaRPr>
          </a:p>
        </p:txBody>
      </p:sp>
      <p:pic>
        <p:nvPicPr>
          <p:cNvPr id="121" name="Picture 1" descr=""/>
          <p:cNvPicPr/>
          <p:nvPr/>
        </p:nvPicPr>
        <p:blipFill>
          <a:blip r:embed="rId1"/>
          <a:stretch/>
        </p:blipFill>
        <p:spPr>
          <a:xfrm>
            <a:off x="521640" y="579960"/>
            <a:ext cx="3893040" cy="2919240"/>
          </a:xfrm>
          <a:prstGeom prst="rect">
            <a:avLst/>
          </a:prstGeom>
          <a:ln>
            <a:noFill/>
          </a:ln>
        </p:spPr>
      </p:pic>
      <p:pic>
        <p:nvPicPr>
          <p:cNvPr id="122" name="Picture 2" descr=""/>
          <p:cNvPicPr/>
          <p:nvPr/>
        </p:nvPicPr>
        <p:blipFill>
          <a:blip r:embed="rId2"/>
          <a:stretch/>
        </p:blipFill>
        <p:spPr>
          <a:xfrm>
            <a:off x="521640" y="3718080"/>
            <a:ext cx="3893040" cy="2919240"/>
          </a:xfrm>
          <a:prstGeom prst="rect">
            <a:avLst/>
          </a:prstGeom>
          <a:ln>
            <a:noFill/>
          </a:ln>
        </p:spPr>
      </p:pic>
      <p:pic>
        <p:nvPicPr>
          <p:cNvPr id="123" name="Picture 5" descr=""/>
          <p:cNvPicPr/>
          <p:nvPr/>
        </p:nvPicPr>
        <p:blipFill>
          <a:blip r:embed="rId3"/>
          <a:stretch/>
        </p:blipFill>
        <p:spPr>
          <a:xfrm>
            <a:off x="7434000" y="579960"/>
            <a:ext cx="3893040" cy="2919240"/>
          </a:xfrm>
          <a:prstGeom prst="rect">
            <a:avLst/>
          </a:prstGeom>
          <a:ln>
            <a:noFill/>
          </a:ln>
        </p:spPr>
      </p:pic>
      <p:pic>
        <p:nvPicPr>
          <p:cNvPr id="124" name="Picture 11" descr=""/>
          <p:cNvPicPr/>
          <p:nvPr/>
        </p:nvPicPr>
        <p:blipFill>
          <a:blip r:embed="rId4"/>
          <a:stretch/>
        </p:blipFill>
        <p:spPr>
          <a:xfrm>
            <a:off x="7434000" y="3760920"/>
            <a:ext cx="3893040" cy="2919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1956240" y="259920"/>
            <a:ext cx="1572840" cy="27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SACTN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9196200" y="3492360"/>
            <a:ext cx="1572840" cy="27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G1SST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27" name="CustomShape 3"/>
          <p:cNvSpPr/>
          <p:nvPr/>
        </p:nvSpPr>
        <p:spPr>
          <a:xfrm>
            <a:off x="1956240" y="3470760"/>
            <a:ext cx="1572840" cy="27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OISST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28" name="CustomShape 4"/>
          <p:cNvSpPr/>
          <p:nvPr/>
        </p:nvSpPr>
        <p:spPr>
          <a:xfrm>
            <a:off x="9196200" y="287640"/>
            <a:ext cx="1572840" cy="27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MUR</a:t>
            </a:r>
            <a:endParaRPr b="0" lang="en-ZA" sz="1200" spc="-1" strike="noStrike">
              <a:latin typeface="Arial"/>
            </a:endParaRPr>
          </a:p>
        </p:txBody>
      </p:sp>
      <p:pic>
        <p:nvPicPr>
          <p:cNvPr id="129" name="Picture 4" descr=""/>
          <p:cNvPicPr/>
          <p:nvPr/>
        </p:nvPicPr>
        <p:blipFill>
          <a:blip r:embed="rId1"/>
          <a:stretch/>
        </p:blipFill>
        <p:spPr>
          <a:xfrm>
            <a:off x="521640" y="579960"/>
            <a:ext cx="3893040" cy="2919240"/>
          </a:xfrm>
          <a:prstGeom prst="rect">
            <a:avLst/>
          </a:prstGeom>
          <a:ln>
            <a:noFill/>
          </a:ln>
        </p:spPr>
      </p:pic>
      <p:pic>
        <p:nvPicPr>
          <p:cNvPr id="130" name="Picture 6" descr=""/>
          <p:cNvPicPr/>
          <p:nvPr/>
        </p:nvPicPr>
        <p:blipFill>
          <a:blip r:embed="rId2"/>
          <a:stretch/>
        </p:blipFill>
        <p:spPr>
          <a:xfrm>
            <a:off x="521640" y="3710880"/>
            <a:ext cx="3902040" cy="2926080"/>
          </a:xfrm>
          <a:prstGeom prst="rect">
            <a:avLst/>
          </a:prstGeom>
          <a:ln>
            <a:noFill/>
          </a:ln>
        </p:spPr>
      </p:pic>
      <p:pic>
        <p:nvPicPr>
          <p:cNvPr id="131" name="Picture 10" descr=""/>
          <p:cNvPicPr/>
          <p:nvPr/>
        </p:nvPicPr>
        <p:blipFill>
          <a:blip r:embed="rId3"/>
          <a:stretch/>
        </p:blipFill>
        <p:spPr>
          <a:xfrm>
            <a:off x="7489440" y="534960"/>
            <a:ext cx="3913200" cy="2934360"/>
          </a:xfrm>
          <a:prstGeom prst="rect">
            <a:avLst/>
          </a:prstGeom>
          <a:ln>
            <a:noFill/>
          </a:ln>
        </p:spPr>
      </p:pic>
      <p:pic>
        <p:nvPicPr>
          <p:cNvPr id="132" name="Picture 12" descr=""/>
          <p:cNvPicPr/>
          <p:nvPr/>
        </p:nvPicPr>
        <p:blipFill>
          <a:blip r:embed="rId4"/>
          <a:stretch/>
        </p:blipFill>
        <p:spPr>
          <a:xfrm>
            <a:off x="7489440" y="3790800"/>
            <a:ext cx="3902040" cy="2926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1956240" y="259920"/>
            <a:ext cx="1572840" cy="27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SACTN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9196200" y="3492360"/>
            <a:ext cx="1572840" cy="27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G1SST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35" name="CustomShape 3"/>
          <p:cNvSpPr/>
          <p:nvPr/>
        </p:nvSpPr>
        <p:spPr>
          <a:xfrm>
            <a:off x="1956240" y="3470760"/>
            <a:ext cx="1572840" cy="27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OISST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36" name="CustomShape 4"/>
          <p:cNvSpPr/>
          <p:nvPr/>
        </p:nvSpPr>
        <p:spPr>
          <a:xfrm>
            <a:off x="9196200" y="287640"/>
            <a:ext cx="1572840" cy="27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MUR</a:t>
            </a:r>
            <a:endParaRPr b="0" lang="en-ZA" sz="1200" spc="-1" strike="noStrike">
              <a:latin typeface="Arial"/>
            </a:endParaRPr>
          </a:p>
        </p:txBody>
      </p:sp>
      <p:pic>
        <p:nvPicPr>
          <p:cNvPr id="137" name="Picture 1" descr=""/>
          <p:cNvPicPr/>
          <p:nvPr/>
        </p:nvPicPr>
        <p:blipFill>
          <a:blip r:embed="rId1"/>
          <a:stretch/>
        </p:blipFill>
        <p:spPr>
          <a:xfrm>
            <a:off x="495360" y="536760"/>
            <a:ext cx="3910680" cy="2932560"/>
          </a:xfrm>
          <a:prstGeom prst="rect">
            <a:avLst/>
          </a:prstGeom>
          <a:ln>
            <a:noFill/>
          </a:ln>
        </p:spPr>
      </p:pic>
      <p:pic>
        <p:nvPicPr>
          <p:cNvPr id="138" name="Picture 2" descr=""/>
          <p:cNvPicPr/>
          <p:nvPr/>
        </p:nvPicPr>
        <p:blipFill>
          <a:blip r:embed="rId2"/>
          <a:stretch/>
        </p:blipFill>
        <p:spPr>
          <a:xfrm>
            <a:off x="495360" y="3769200"/>
            <a:ext cx="3910680" cy="2932560"/>
          </a:xfrm>
          <a:prstGeom prst="rect">
            <a:avLst/>
          </a:prstGeom>
          <a:ln>
            <a:noFill/>
          </a:ln>
        </p:spPr>
      </p:pic>
      <p:pic>
        <p:nvPicPr>
          <p:cNvPr id="139" name="Picture 5" descr=""/>
          <p:cNvPicPr/>
          <p:nvPr/>
        </p:nvPicPr>
        <p:blipFill>
          <a:blip r:embed="rId3"/>
          <a:stretch/>
        </p:blipFill>
        <p:spPr>
          <a:xfrm>
            <a:off x="7486200" y="536760"/>
            <a:ext cx="3910680" cy="2932560"/>
          </a:xfrm>
          <a:prstGeom prst="rect">
            <a:avLst/>
          </a:prstGeom>
          <a:ln>
            <a:noFill/>
          </a:ln>
        </p:spPr>
      </p:pic>
      <p:pic>
        <p:nvPicPr>
          <p:cNvPr id="140" name="Picture 11" descr=""/>
          <p:cNvPicPr/>
          <p:nvPr/>
        </p:nvPicPr>
        <p:blipFill>
          <a:blip r:embed="rId4"/>
          <a:stretch/>
        </p:blipFill>
        <p:spPr>
          <a:xfrm>
            <a:off x="7486200" y="3747600"/>
            <a:ext cx="3925800" cy="2944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6133</TotalTime>
  <Application>LibreOffice/6.0.3.2$Linux_X86_64 LibreOffice_project/00m0$Build-2</Application>
  <Words>290</Words>
  <Paragraphs>72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2018-02-26T16:37:23Z</dcterms:created>
  <dc:creator>User</dc:creator>
  <dc:description/>
  <dc:language>en-ZA</dc:language>
  <cp:lastModifiedBy/>
  <dcterms:modified xsi:type="dcterms:W3CDTF">2019-04-03T10:54:26Z</dcterms:modified>
  <cp:revision>347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29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29</vt:i4>
  </property>
</Properties>
</file>